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fr-PF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95"/>
    <p:restoredTop sz="96327"/>
  </p:normalViewPr>
  <p:slideViewPr>
    <p:cSldViewPr snapToGrid="0">
      <p:cViewPr varScale="1">
        <p:scale>
          <a:sx n="123" d="100"/>
          <a:sy n="123" d="100"/>
        </p:scale>
        <p:origin x="7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PF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66789-DAB0-F348-9165-85C72743A5BF}" type="datetimeFigureOut">
              <a:rPr lang="fr-PF" smtClean="0"/>
              <a:t>17/11/2024</a:t>
            </a:fld>
            <a:endParaRPr lang="fr-PF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PF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PF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PF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0155C5-9CC6-CB42-91CF-6FD957AB81B1}" type="slidenum">
              <a:rPr lang="fr-PF" smtClean="0"/>
              <a:t>‹N°›</a:t>
            </a:fld>
            <a:endParaRPr lang="fr-PF"/>
          </a:p>
        </p:txBody>
      </p:sp>
    </p:spTree>
    <p:extLst>
      <p:ext uri="{BB962C8B-B14F-4D97-AF65-F5344CB8AC3E}">
        <p14:creationId xmlns:p14="http://schemas.microsoft.com/office/powerpoint/2010/main" val="3456806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PF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0155C5-9CC6-CB42-91CF-6FD957AB81B1}" type="slidenum">
              <a:rPr lang="fr-PF" smtClean="0"/>
              <a:t>2</a:t>
            </a:fld>
            <a:endParaRPr lang="fr-PF"/>
          </a:p>
        </p:txBody>
      </p:sp>
    </p:spTree>
    <p:extLst>
      <p:ext uri="{BB962C8B-B14F-4D97-AF65-F5344CB8AC3E}">
        <p14:creationId xmlns:p14="http://schemas.microsoft.com/office/powerpoint/2010/main" val="4105013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PF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0155C5-9CC6-CB42-91CF-6FD957AB81B1}" type="slidenum">
              <a:rPr lang="fr-PF" smtClean="0"/>
              <a:t>3</a:t>
            </a:fld>
            <a:endParaRPr lang="fr-PF"/>
          </a:p>
        </p:txBody>
      </p:sp>
    </p:spTree>
    <p:extLst>
      <p:ext uri="{BB962C8B-B14F-4D97-AF65-F5344CB8AC3E}">
        <p14:creationId xmlns:p14="http://schemas.microsoft.com/office/powerpoint/2010/main" val="2355435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PF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0155C5-9CC6-CB42-91CF-6FD957AB81B1}" type="slidenum">
              <a:rPr lang="fr-PF" smtClean="0"/>
              <a:t>4</a:t>
            </a:fld>
            <a:endParaRPr lang="fr-PF"/>
          </a:p>
        </p:txBody>
      </p:sp>
    </p:spTree>
    <p:extLst>
      <p:ext uri="{BB962C8B-B14F-4D97-AF65-F5344CB8AC3E}">
        <p14:creationId xmlns:p14="http://schemas.microsoft.com/office/powerpoint/2010/main" val="1167832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PF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0155C5-9CC6-CB42-91CF-6FD957AB81B1}" type="slidenum">
              <a:rPr lang="fr-PF" smtClean="0"/>
              <a:t>5</a:t>
            </a:fld>
            <a:endParaRPr lang="fr-PF"/>
          </a:p>
        </p:txBody>
      </p:sp>
    </p:spTree>
    <p:extLst>
      <p:ext uri="{BB962C8B-B14F-4D97-AF65-F5344CB8AC3E}">
        <p14:creationId xmlns:p14="http://schemas.microsoft.com/office/powerpoint/2010/main" val="2001420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PF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0155C5-9CC6-CB42-91CF-6FD957AB81B1}" type="slidenum">
              <a:rPr lang="fr-PF" smtClean="0"/>
              <a:t>6</a:t>
            </a:fld>
            <a:endParaRPr lang="fr-PF"/>
          </a:p>
        </p:txBody>
      </p:sp>
    </p:spTree>
    <p:extLst>
      <p:ext uri="{BB962C8B-B14F-4D97-AF65-F5344CB8AC3E}">
        <p14:creationId xmlns:p14="http://schemas.microsoft.com/office/powerpoint/2010/main" val="35113502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PF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0155C5-9CC6-CB42-91CF-6FD957AB81B1}" type="slidenum">
              <a:rPr lang="fr-PF" smtClean="0"/>
              <a:t>7</a:t>
            </a:fld>
            <a:endParaRPr lang="fr-PF"/>
          </a:p>
        </p:txBody>
      </p:sp>
    </p:spTree>
    <p:extLst>
      <p:ext uri="{BB962C8B-B14F-4D97-AF65-F5344CB8AC3E}">
        <p14:creationId xmlns:p14="http://schemas.microsoft.com/office/powerpoint/2010/main" val="491428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CBD65A-088B-2CBE-8AB8-AF0C889008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PF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BD2D3A9-D757-2FC2-57DF-39E5D5169A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PF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4FA46E8-20E5-F3EE-3ED8-81698010A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0802-D73C-004C-A636-EED48323A4D7}" type="datetimeFigureOut">
              <a:rPr lang="fr-PF" smtClean="0"/>
              <a:t>17/11/2024</a:t>
            </a:fld>
            <a:endParaRPr lang="fr-PF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D00E8CA-1530-C3D3-90C8-33CD3CEC3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PF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F79D2D1-7A7B-5E15-B576-87EF1600C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E696E-4857-914C-BDEF-FD08B1A55BA5}" type="slidenum">
              <a:rPr lang="fr-PF" smtClean="0"/>
              <a:t>‹N°›</a:t>
            </a:fld>
            <a:endParaRPr lang="fr-PF"/>
          </a:p>
        </p:txBody>
      </p:sp>
    </p:spTree>
    <p:extLst>
      <p:ext uri="{BB962C8B-B14F-4D97-AF65-F5344CB8AC3E}">
        <p14:creationId xmlns:p14="http://schemas.microsoft.com/office/powerpoint/2010/main" val="934420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B7F017-274D-98FD-F426-003DC454A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PF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BD6A198-F9C5-5E46-AEC6-86ACD3C737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PF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4D033D1-458F-9D91-88F0-B0A261413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0802-D73C-004C-A636-EED48323A4D7}" type="datetimeFigureOut">
              <a:rPr lang="fr-PF" smtClean="0"/>
              <a:t>17/11/2024</a:t>
            </a:fld>
            <a:endParaRPr lang="fr-PF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D1C87E-92DF-41CA-F84B-2CC41A6D9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PF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E048FB0-E962-098D-46C3-739A65C46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E696E-4857-914C-BDEF-FD08B1A55BA5}" type="slidenum">
              <a:rPr lang="fr-PF" smtClean="0"/>
              <a:t>‹N°›</a:t>
            </a:fld>
            <a:endParaRPr lang="fr-PF"/>
          </a:p>
        </p:txBody>
      </p:sp>
    </p:spTree>
    <p:extLst>
      <p:ext uri="{BB962C8B-B14F-4D97-AF65-F5344CB8AC3E}">
        <p14:creationId xmlns:p14="http://schemas.microsoft.com/office/powerpoint/2010/main" val="1535633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A0E0C5E-C954-CAE5-DCAA-8EFC6B9675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PF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2A6448B-F191-D215-6682-437CAD7A30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PF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7A0AB92-9F4A-0289-A547-36C525ACD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0802-D73C-004C-A636-EED48323A4D7}" type="datetimeFigureOut">
              <a:rPr lang="fr-PF" smtClean="0"/>
              <a:t>17/11/2024</a:t>
            </a:fld>
            <a:endParaRPr lang="fr-PF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1E3CA14-C53C-4EEA-8133-512166052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PF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F843E03-5D9F-4046-53B7-2423F178E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E696E-4857-914C-BDEF-FD08B1A55BA5}" type="slidenum">
              <a:rPr lang="fr-PF" smtClean="0"/>
              <a:t>‹N°›</a:t>
            </a:fld>
            <a:endParaRPr lang="fr-PF"/>
          </a:p>
        </p:txBody>
      </p:sp>
    </p:spTree>
    <p:extLst>
      <p:ext uri="{BB962C8B-B14F-4D97-AF65-F5344CB8AC3E}">
        <p14:creationId xmlns:p14="http://schemas.microsoft.com/office/powerpoint/2010/main" val="2946989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A6B814-4176-50E5-7B9D-C8494E583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PF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2A1BD73-B98E-C512-6B91-DB5B74280D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PF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B4639BD-C0A8-6F56-C0E4-BE419DE35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0802-D73C-004C-A636-EED48323A4D7}" type="datetimeFigureOut">
              <a:rPr lang="fr-PF" smtClean="0"/>
              <a:t>17/11/2024</a:t>
            </a:fld>
            <a:endParaRPr lang="fr-PF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3E9C6AA-AF42-73F3-B9C5-2D265FE19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PF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97CF543-8783-130E-07F4-B4DD7F0D2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E696E-4857-914C-BDEF-FD08B1A55BA5}" type="slidenum">
              <a:rPr lang="fr-PF" smtClean="0"/>
              <a:t>‹N°›</a:t>
            </a:fld>
            <a:endParaRPr lang="fr-PF"/>
          </a:p>
        </p:txBody>
      </p:sp>
    </p:spTree>
    <p:extLst>
      <p:ext uri="{BB962C8B-B14F-4D97-AF65-F5344CB8AC3E}">
        <p14:creationId xmlns:p14="http://schemas.microsoft.com/office/powerpoint/2010/main" val="3728215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A49492-BC22-22C4-6632-540048DF8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PF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50D21FD-638F-ABED-D4CC-6B10D8EB49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A9F4774-AEB0-3197-9D82-9B2F86DF6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0802-D73C-004C-A636-EED48323A4D7}" type="datetimeFigureOut">
              <a:rPr lang="fr-PF" smtClean="0"/>
              <a:t>17/11/2024</a:t>
            </a:fld>
            <a:endParaRPr lang="fr-PF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E7E3872-E780-EA36-259D-C3AD7B3C3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PF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DD01E5E-0303-2296-F54C-2A7956FA5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E696E-4857-914C-BDEF-FD08B1A55BA5}" type="slidenum">
              <a:rPr lang="fr-PF" smtClean="0"/>
              <a:t>‹N°›</a:t>
            </a:fld>
            <a:endParaRPr lang="fr-PF"/>
          </a:p>
        </p:txBody>
      </p:sp>
    </p:spTree>
    <p:extLst>
      <p:ext uri="{BB962C8B-B14F-4D97-AF65-F5344CB8AC3E}">
        <p14:creationId xmlns:p14="http://schemas.microsoft.com/office/powerpoint/2010/main" val="117867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BF27FA-EC5F-DCF6-F095-74918CCC7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PF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A9EC5F-7B34-4412-A034-8C8CD5CA2B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PF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AC8C8BB-620C-606A-43CA-197D19FB80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PF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E7429B4-2449-388C-3A23-79E55B289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0802-D73C-004C-A636-EED48323A4D7}" type="datetimeFigureOut">
              <a:rPr lang="fr-PF" smtClean="0"/>
              <a:t>17/11/2024</a:t>
            </a:fld>
            <a:endParaRPr lang="fr-PF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26F8A52-9A86-F77B-08CF-BA43BC738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PF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D44518-41D0-A267-3A0C-6135DF7CA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E696E-4857-914C-BDEF-FD08B1A55BA5}" type="slidenum">
              <a:rPr lang="fr-PF" smtClean="0"/>
              <a:t>‹N°›</a:t>
            </a:fld>
            <a:endParaRPr lang="fr-PF"/>
          </a:p>
        </p:txBody>
      </p:sp>
    </p:spTree>
    <p:extLst>
      <p:ext uri="{BB962C8B-B14F-4D97-AF65-F5344CB8AC3E}">
        <p14:creationId xmlns:p14="http://schemas.microsoft.com/office/powerpoint/2010/main" val="3431084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4A68B3-1080-A012-0E66-3BF20E30C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PF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CC6999C-42AC-E008-5563-FBD4468C0E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C19DA48-90CD-42F6-3469-43E0D5E4F8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PF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6EBCC09-BAB8-7C03-EC98-15927915C7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91AEF8F-134A-EDA9-E38F-8E5CD8BDD5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PF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43B54D1-ADD0-7598-D0BB-844625CE6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0802-D73C-004C-A636-EED48323A4D7}" type="datetimeFigureOut">
              <a:rPr lang="fr-PF" smtClean="0"/>
              <a:t>17/11/2024</a:t>
            </a:fld>
            <a:endParaRPr lang="fr-PF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C30AC1C-FCE3-00AF-5FD1-9CB860781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PF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B28D7FF-7004-3EEE-8F2B-C29FA2F2F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E696E-4857-914C-BDEF-FD08B1A55BA5}" type="slidenum">
              <a:rPr lang="fr-PF" smtClean="0"/>
              <a:t>‹N°›</a:t>
            </a:fld>
            <a:endParaRPr lang="fr-PF"/>
          </a:p>
        </p:txBody>
      </p:sp>
    </p:spTree>
    <p:extLst>
      <p:ext uri="{BB962C8B-B14F-4D97-AF65-F5344CB8AC3E}">
        <p14:creationId xmlns:p14="http://schemas.microsoft.com/office/powerpoint/2010/main" val="2686841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6E1282-2E33-E94D-A579-883EC0AF8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PF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56D8312-C1BF-C8EC-6457-6F13F2EBF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0802-D73C-004C-A636-EED48323A4D7}" type="datetimeFigureOut">
              <a:rPr lang="fr-PF" smtClean="0"/>
              <a:t>17/11/2024</a:t>
            </a:fld>
            <a:endParaRPr lang="fr-PF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9FB6FAA-F2B0-DC6C-960D-D7545A1FF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PF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9D270D3-B281-AC6D-C5ED-38BF47B16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E696E-4857-914C-BDEF-FD08B1A55BA5}" type="slidenum">
              <a:rPr lang="fr-PF" smtClean="0"/>
              <a:t>‹N°›</a:t>
            </a:fld>
            <a:endParaRPr lang="fr-PF"/>
          </a:p>
        </p:txBody>
      </p:sp>
    </p:spTree>
    <p:extLst>
      <p:ext uri="{BB962C8B-B14F-4D97-AF65-F5344CB8AC3E}">
        <p14:creationId xmlns:p14="http://schemas.microsoft.com/office/powerpoint/2010/main" val="4060262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435974B-DB2B-3376-C6FD-9927D7387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0802-D73C-004C-A636-EED48323A4D7}" type="datetimeFigureOut">
              <a:rPr lang="fr-PF" smtClean="0"/>
              <a:t>17/11/2024</a:t>
            </a:fld>
            <a:endParaRPr lang="fr-PF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BD68D5B-761A-EE2A-2E95-D93BBA877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PF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07648EA-C713-75C4-7AB0-30E3CD382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E696E-4857-914C-BDEF-FD08B1A55BA5}" type="slidenum">
              <a:rPr lang="fr-PF" smtClean="0"/>
              <a:t>‹N°›</a:t>
            </a:fld>
            <a:endParaRPr lang="fr-PF"/>
          </a:p>
        </p:txBody>
      </p:sp>
    </p:spTree>
    <p:extLst>
      <p:ext uri="{BB962C8B-B14F-4D97-AF65-F5344CB8AC3E}">
        <p14:creationId xmlns:p14="http://schemas.microsoft.com/office/powerpoint/2010/main" val="2675766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5C951D-3CA1-DE93-AFAD-1AC1759C0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PF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5CC6F1F-6819-9550-0121-4495D4F9E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PF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9861E1A-BFEA-279F-DAFF-97FCA65817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93277CE-6B99-5B1F-51D6-F165F653B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0802-D73C-004C-A636-EED48323A4D7}" type="datetimeFigureOut">
              <a:rPr lang="fr-PF" smtClean="0"/>
              <a:t>17/11/2024</a:t>
            </a:fld>
            <a:endParaRPr lang="fr-PF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D83ABA9-894C-3CFE-BD4D-84DBB3EBF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PF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CBCCE8F-2D9E-9270-759A-0D7CFADBE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E696E-4857-914C-BDEF-FD08B1A55BA5}" type="slidenum">
              <a:rPr lang="fr-PF" smtClean="0"/>
              <a:t>‹N°›</a:t>
            </a:fld>
            <a:endParaRPr lang="fr-PF"/>
          </a:p>
        </p:txBody>
      </p:sp>
    </p:spTree>
    <p:extLst>
      <p:ext uri="{BB962C8B-B14F-4D97-AF65-F5344CB8AC3E}">
        <p14:creationId xmlns:p14="http://schemas.microsoft.com/office/powerpoint/2010/main" val="3237730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5CDB87-B656-7620-790C-CE774E289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PF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BFEEBE9-F9CC-02FC-BB8C-D1EED24044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PF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6F0B08E-7D23-7C50-46BB-4FE30F1D6B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1701E37-E738-EEC7-B282-FA584C0BE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0802-D73C-004C-A636-EED48323A4D7}" type="datetimeFigureOut">
              <a:rPr lang="fr-PF" smtClean="0"/>
              <a:t>17/11/2024</a:t>
            </a:fld>
            <a:endParaRPr lang="fr-PF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543C157-0DA1-BFE9-11D5-ABFB90190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PF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3C8F8BC-21C9-D5DB-BAD3-D07A19145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E696E-4857-914C-BDEF-FD08B1A55BA5}" type="slidenum">
              <a:rPr lang="fr-PF" smtClean="0"/>
              <a:t>‹N°›</a:t>
            </a:fld>
            <a:endParaRPr lang="fr-PF"/>
          </a:p>
        </p:txBody>
      </p:sp>
    </p:spTree>
    <p:extLst>
      <p:ext uri="{BB962C8B-B14F-4D97-AF65-F5344CB8AC3E}">
        <p14:creationId xmlns:p14="http://schemas.microsoft.com/office/powerpoint/2010/main" val="460975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F4CEE73-1D1A-212C-F634-A3C4464B4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PF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3F43FDE-D67E-4BF0-D4D9-8B868D032E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PF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E29EA4E-2729-CFA7-761C-46FBBFD1E7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00802-D73C-004C-A636-EED48323A4D7}" type="datetimeFigureOut">
              <a:rPr lang="fr-PF" smtClean="0"/>
              <a:t>17/11/2024</a:t>
            </a:fld>
            <a:endParaRPr lang="fr-PF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AC7F272-8F67-42D3-B2C6-F237BD5802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PF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F2E433C-AEB7-C19F-0C54-9A8D13B457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8E696E-4857-914C-BDEF-FD08B1A55BA5}" type="slidenum">
              <a:rPr lang="fr-PF" smtClean="0"/>
              <a:t>‹N°›</a:t>
            </a:fld>
            <a:endParaRPr lang="fr-PF"/>
          </a:p>
        </p:txBody>
      </p:sp>
    </p:spTree>
    <p:extLst>
      <p:ext uri="{BB962C8B-B14F-4D97-AF65-F5344CB8AC3E}">
        <p14:creationId xmlns:p14="http://schemas.microsoft.com/office/powerpoint/2010/main" val="2692182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PF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oneTexte 15">
            <a:extLst>
              <a:ext uri="{FF2B5EF4-FFF2-40B4-BE49-F238E27FC236}">
                <a16:creationId xmlns:a16="http://schemas.microsoft.com/office/drawing/2014/main" id="{DDCBA4EC-0D50-CD98-501A-9DCBEBE6FE55}"/>
              </a:ext>
            </a:extLst>
          </p:cNvPr>
          <p:cNvSpPr txBox="1"/>
          <p:nvPr/>
        </p:nvSpPr>
        <p:spPr>
          <a:xfrm>
            <a:off x="830317" y="1613118"/>
            <a:ext cx="10531365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PF" sz="8800" dirty="0">
                <a:solidFill>
                  <a:schemeClr val="bg1"/>
                </a:solidFill>
                <a:latin typeface="Chalkduster" panose="03050602040202020205" pitchFamily="66" charset="77"/>
              </a:rPr>
              <a:t>La mousson en Asie</a:t>
            </a:r>
          </a:p>
          <a:p>
            <a:pPr algn="ctr"/>
            <a:r>
              <a:rPr lang="fr-PF" sz="5400" dirty="0">
                <a:solidFill>
                  <a:schemeClr val="bg1"/>
                </a:solidFill>
                <a:latin typeface="Letters for Learners" pitchFamily="2" charset="77"/>
              </a:rPr>
              <a:t>Entre inondations et célébrations</a:t>
            </a:r>
          </a:p>
        </p:txBody>
      </p:sp>
    </p:spTree>
    <p:extLst>
      <p:ext uri="{BB962C8B-B14F-4D97-AF65-F5344CB8AC3E}">
        <p14:creationId xmlns:p14="http://schemas.microsoft.com/office/powerpoint/2010/main" val="575229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16D25CB-621B-82A2-33BD-5D43EAA639B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024" y="477642"/>
            <a:ext cx="6061281" cy="5785769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Image 2" descr="Une image contenant plein air, nuage, herbe, ciel&#10;&#10;Description générée automatiquement">
            <a:extLst>
              <a:ext uri="{FF2B5EF4-FFF2-40B4-BE49-F238E27FC236}">
                <a16:creationId xmlns:a16="http://schemas.microsoft.com/office/drawing/2014/main" id="{EED23BD4-1A61-5355-A397-E86D7748C9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5973" y="178582"/>
            <a:ext cx="4922963" cy="32504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 6" descr="Une image contenant herbe, plein air, brouillard, paysage&#10;&#10;Description générée automatiquement">
            <a:extLst>
              <a:ext uri="{FF2B5EF4-FFF2-40B4-BE49-F238E27FC236}">
                <a16:creationId xmlns:a16="http://schemas.microsoft.com/office/drawing/2014/main" id="{10AFCBB5-1005-AE2D-DD43-ACDA45FADB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6935" y="3607582"/>
            <a:ext cx="5461041" cy="30718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00491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plein air, eau, arbre, ciel&#10;&#10;Description générée automatiquement">
            <a:extLst>
              <a:ext uri="{FF2B5EF4-FFF2-40B4-BE49-F238E27FC236}">
                <a16:creationId xmlns:a16="http://schemas.microsoft.com/office/drawing/2014/main" id="{F46A823F-271A-9511-3EAC-2EED4864544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27C8087-6945-F027-F1AD-D6771AE849B9}"/>
              </a:ext>
            </a:extLst>
          </p:cNvPr>
          <p:cNvSpPr txBox="1"/>
          <p:nvPr/>
        </p:nvSpPr>
        <p:spPr>
          <a:xfrm>
            <a:off x="101268" y="6094295"/>
            <a:ext cx="258938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PF" sz="3600" b="1" dirty="0"/>
              <a:t>Vietnam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16D25CB-621B-82A2-33BD-5D43EAA639B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0952" y="85395"/>
            <a:ext cx="1973317" cy="1883621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Étoile à 5 branches 10">
            <a:extLst>
              <a:ext uri="{FF2B5EF4-FFF2-40B4-BE49-F238E27FC236}">
                <a16:creationId xmlns:a16="http://schemas.microsoft.com/office/drawing/2014/main" id="{04FFA77C-AF62-D9C5-4E6E-7CF11B0C6C88}"/>
              </a:ext>
            </a:extLst>
          </p:cNvPr>
          <p:cNvSpPr/>
          <p:nvPr/>
        </p:nvSpPr>
        <p:spPr>
          <a:xfrm>
            <a:off x="11155565" y="1071764"/>
            <a:ext cx="172836" cy="164369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PF"/>
          </a:p>
        </p:txBody>
      </p:sp>
    </p:spTree>
    <p:extLst>
      <p:ext uri="{BB962C8B-B14F-4D97-AF65-F5344CB8AC3E}">
        <p14:creationId xmlns:p14="http://schemas.microsoft.com/office/powerpoint/2010/main" val="1592446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personne, plein air, habits, eau&#10;&#10;Description générée automatiquement">
            <a:extLst>
              <a:ext uri="{FF2B5EF4-FFF2-40B4-BE49-F238E27FC236}">
                <a16:creationId xmlns:a16="http://schemas.microsoft.com/office/drawing/2014/main" id="{BD38F36B-A4A6-139B-CA8B-2B7357B37B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27C8087-6945-F027-F1AD-D6771AE849B9}"/>
              </a:ext>
            </a:extLst>
          </p:cNvPr>
          <p:cNvSpPr txBox="1"/>
          <p:nvPr/>
        </p:nvSpPr>
        <p:spPr>
          <a:xfrm>
            <a:off x="101268" y="6094295"/>
            <a:ext cx="258938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PF" sz="3600" b="1" dirty="0"/>
              <a:t>Philippines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16D25CB-621B-82A2-33BD-5D43EAA639B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0952" y="85395"/>
            <a:ext cx="1973317" cy="1883621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Étoile à 5 branches 10">
            <a:extLst>
              <a:ext uri="{FF2B5EF4-FFF2-40B4-BE49-F238E27FC236}">
                <a16:creationId xmlns:a16="http://schemas.microsoft.com/office/drawing/2014/main" id="{04FFA77C-AF62-D9C5-4E6E-7CF11B0C6C88}"/>
              </a:ext>
            </a:extLst>
          </p:cNvPr>
          <p:cNvSpPr/>
          <p:nvPr/>
        </p:nvSpPr>
        <p:spPr>
          <a:xfrm>
            <a:off x="11878881" y="862836"/>
            <a:ext cx="172836" cy="164369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PF"/>
          </a:p>
        </p:txBody>
      </p:sp>
    </p:spTree>
    <p:extLst>
      <p:ext uri="{BB962C8B-B14F-4D97-AF65-F5344CB8AC3E}">
        <p14:creationId xmlns:p14="http://schemas.microsoft.com/office/powerpoint/2010/main" val="1590220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lein air, personne, eau, pagaie&#10;&#10;Description générée automatiquement">
            <a:extLst>
              <a:ext uri="{FF2B5EF4-FFF2-40B4-BE49-F238E27FC236}">
                <a16:creationId xmlns:a16="http://schemas.microsoft.com/office/drawing/2014/main" id="{406CCAFD-7980-083F-532A-2C47CEDD4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5218"/>
            <a:ext cx="12201295" cy="6852781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27C8087-6945-F027-F1AD-D6771AE849B9}"/>
              </a:ext>
            </a:extLst>
          </p:cNvPr>
          <p:cNvSpPr txBox="1"/>
          <p:nvPr/>
        </p:nvSpPr>
        <p:spPr>
          <a:xfrm>
            <a:off x="101268" y="6094295"/>
            <a:ext cx="258938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PF" sz="3600" b="1" dirty="0"/>
              <a:t>Chine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16D25CB-621B-82A2-33BD-5D43EAA639B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0952" y="85395"/>
            <a:ext cx="1973317" cy="1883621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Étoile à 5 branches 10">
            <a:extLst>
              <a:ext uri="{FF2B5EF4-FFF2-40B4-BE49-F238E27FC236}">
                <a16:creationId xmlns:a16="http://schemas.microsoft.com/office/drawing/2014/main" id="{04FFA77C-AF62-D9C5-4E6E-7CF11B0C6C88}"/>
              </a:ext>
            </a:extLst>
          </p:cNvPr>
          <p:cNvSpPr/>
          <p:nvPr/>
        </p:nvSpPr>
        <p:spPr>
          <a:xfrm>
            <a:off x="11186737" y="188537"/>
            <a:ext cx="172836" cy="164369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PF"/>
          </a:p>
        </p:txBody>
      </p:sp>
    </p:spTree>
    <p:extLst>
      <p:ext uri="{BB962C8B-B14F-4D97-AF65-F5344CB8AC3E}">
        <p14:creationId xmlns:p14="http://schemas.microsoft.com/office/powerpoint/2010/main" val="1539605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eau, plein air, voie navigable, bateau&#10;&#10;Description générée automatiquement">
            <a:extLst>
              <a:ext uri="{FF2B5EF4-FFF2-40B4-BE49-F238E27FC236}">
                <a16:creationId xmlns:a16="http://schemas.microsoft.com/office/drawing/2014/main" id="{ED119C2C-4F92-2741-8296-9A24A7D401E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27C8087-6945-F027-F1AD-D6771AE849B9}"/>
              </a:ext>
            </a:extLst>
          </p:cNvPr>
          <p:cNvSpPr txBox="1"/>
          <p:nvPr/>
        </p:nvSpPr>
        <p:spPr>
          <a:xfrm>
            <a:off x="101267" y="6094295"/>
            <a:ext cx="580076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PF" sz="3600" b="1" dirty="0"/>
              <a:t>Cambodge </a:t>
            </a:r>
            <a:r>
              <a:rPr lang="fr-PF" sz="3600" dirty="0"/>
              <a:t>(La fête de l’eau)</a:t>
            </a:r>
            <a:endParaRPr lang="fr-PF" sz="3600" b="1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16D25CB-621B-82A2-33BD-5D43EAA639B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0952" y="85395"/>
            <a:ext cx="1973317" cy="1883621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Étoile à 5 branches 10">
            <a:extLst>
              <a:ext uri="{FF2B5EF4-FFF2-40B4-BE49-F238E27FC236}">
                <a16:creationId xmlns:a16="http://schemas.microsoft.com/office/drawing/2014/main" id="{04FFA77C-AF62-D9C5-4E6E-7CF11B0C6C88}"/>
              </a:ext>
            </a:extLst>
          </p:cNvPr>
          <p:cNvSpPr/>
          <p:nvPr/>
        </p:nvSpPr>
        <p:spPr>
          <a:xfrm>
            <a:off x="10924774" y="1175673"/>
            <a:ext cx="172836" cy="164369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PF"/>
          </a:p>
        </p:txBody>
      </p:sp>
    </p:spTree>
    <p:extLst>
      <p:ext uri="{BB962C8B-B14F-4D97-AF65-F5344CB8AC3E}">
        <p14:creationId xmlns:p14="http://schemas.microsoft.com/office/powerpoint/2010/main" val="2796186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lein air, arbre, personne, eau&#10;&#10;Description générée automatiquement">
            <a:extLst>
              <a:ext uri="{FF2B5EF4-FFF2-40B4-BE49-F238E27FC236}">
                <a16:creationId xmlns:a16="http://schemas.microsoft.com/office/drawing/2014/main" id="{9FE70883-ABCB-3BF0-6235-5CE14B7E805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27C8087-6945-F027-F1AD-D6771AE849B9}"/>
              </a:ext>
            </a:extLst>
          </p:cNvPr>
          <p:cNvSpPr txBox="1"/>
          <p:nvPr/>
        </p:nvSpPr>
        <p:spPr>
          <a:xfrm>
            <a:off x="101267" y="6094295"/>
            <a:ext cx="580076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PF" sz="3600" b="1" dirty="0"/>
              <a:t>Thaïlande </a:t>
            </a:r>
            <a:r>
              <a:rPr lang="fr-PF" sz="3600" dirty="0"/>
              <a:t>(La fête de l’eau)</a:t>
            </a:r>
            <a:endParaRPr lang="fr-PF" sz="3600" b="1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16D25CB-621B-82A2-33BD-5D43EAA639B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0952" y="85395"/>
            <a:ext cx="1973317" cy="1883621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Étoile à 5 branches 10">
            <a:extLst>
              <a:ext uri="{FF2B5EF4-FFF2-40B4-BE49-F238E27FC236}">
                <a16:creationId xmlns:a16="http://schemas.microsoft.com/office/drawing/2014/main" id="{04FFA77C-AF62-D9C5-4E6E-7CF11B0C6C88}"/>
              </a:ext>
            </a:extLst>
          </p:cNvPr>
          <p:cNvSpPr/>
          <p:nvPr/>
        </p:nvSpPr>
        <p:spPr>
          <a:xfrm>
            <a:off x="10654610" y="1027205"/>
            <a:ext cx="172836" cy="164369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PF"/>
          </a:p>
        </p:txBody>
      </p:sp>
    </p:spTree>
    <p:extLst>
      <p:ext uri="{BB962C8B-B14F-4D97-AF65-F5344CB8AC3E}">
        <p14:creationId xmlns:p14="http://schemas.microsoft.com/office/powerpoint/2010/main" val="3061132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3643</TotalTime>
  <Words>31</Words>
  <Application>Microsoft Macintosh PowerPoint</Application>
  <PresentationFormat>Grand écran</PresentationFormat>
  <Paragraphs>13</Paragraphs>
  <Slides>7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Chalkduster</vt:lpstr>
      <vt:lpstr>Letters for Learners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Hina M</dc:creator>
  <cp:lastModifiedBy>Hina M</cp:lastModifiedBy>
  <cp:revision>4</cp:revision>
  <dcterms:created xsi:type="dcterms:W3CDTF">2024-11-15T08:17:11Z</dcterms:created>
  <dcterms:modified xsi:type="dcterms:W3CDTF">2024-11-17T21:19:17Z</dcterms:modified>
</cp:coreProperties>
</file>