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63" r:id="rId5"/>
    <p:sldId id="262" r:id="rId6"/>
    <p:sldId id="259" r:id="rId7"/>
    <p:sldId id="261" r:id="rId8"/>
    <p:sldId id="260" r:id="rId9"/>
  </p:sldIdLst>
  <p:sldSz cx="12192000" cy="6858000"/>
  <p:notesSz cx="6858000" cy="9144000"/>
  <p:defaultTextStyle>
    <a:defPPr>
      <a:defRPr lang="fr-PF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697CBB-BC50-442B-B2BE-0F5F9C785B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DCD4C9-DE0A-A66C-6CB0-CC3D8A3D2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05C010-733D-0DC2-C7EF-969D9237B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CB14-7FCD-DB40-9CC5-70D2F9ACF093}" type="datetimeFigureOut">
              <a:rPr lang="fr-PF" smtClean="0"/>
              <a:t>10/11/2024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F5FEAF-7385-B073-2DA2-A995FECA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4C5413-8253-6A67-477D-3F1D058FB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EE17-C977-694D-9D1A-91BB3C4D1A10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32885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8368BB-B7E5-67E4-23A4-62C20478D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07F4F53-8300-CE0F-9963-22B1A57D4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4A650F-77C2-742A-08EE-95EE08BA8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CB14-7FCD-DB40-9CC5-70D2F9ACF093}" type="datetimeFigureOut">
              <a:rPr lang="fr-PF" smtClean="0"/>
              <a:t>10/11/2024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BFFD72-F586-658B-3385-6FB0E1085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C55B82-EABD-28E0-A1B5-4ED8FA5D6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EE17-C977-694D-9D1A-91BB3C4D1A10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68536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A06EFD6-80C4-83E7-39ED-4208D99814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21EB763-67E3-133C-9051-5CF09BFB5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5F96F9-02D4-8BFA-BBEB-F4C8F28B0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CB14-7FCD-DB40-9CC5-70D2F9ACF093}" type="datetimeFigureOut">
              <a:rPr lang="fr-PF" smtClean="0"/>
              <a:t>10/11/2024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34892B-EFB4-E3EA-1FEA-DA0F32330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6C02E8-BEFB-79C1-5943-FC3932DF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EE17-C977-694D-9D1A-91BB3C4D1A10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190536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F40EC2-EB79-C03B-82AC-D3C73163C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61D0DD-BDE5-5E13-D519-D74914060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85856E-D33B-4C51-05FC-6D131D3AD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CB14-7FCD-DB40-9CC5-70D2F9ACF093}" type="datetimeFigureOut">
              <a:rPr lang="fr-PF" smtClean="0"/>
              <a:t>10/11/2024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E21B28-6AE7-40AE-2053-C33A7819E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5CE26C-6945-FEF7-5E3B-8FC3A993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EE17-C977-694D-9D1A-91BB3C4D1A10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417379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E9A49B-F50A-4130-F7F9-ED5DD0AC7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287664-7EC6-3139-3C2F-569480D83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C29B2E-851C-556A-7329-22BA28FC3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CB14-7FCD-DB40-9CC5-70D2F9ACF093}" type="datetimeFigureOut">
              <a:rPr lang="fr-PF" smtClean="0"/>
              <a:t>10/11/2024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8CEBC1-A82A-681A-6214-8618AEC41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6BCB69-9EEC-22BD-36CC-C9CB4927A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EE17-C977-694D-9D1A-91BB3C4D1A10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2170159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8F025E-921B-25D7-428A-3C5EA62BA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8526B4-01AF-118A-66DD-85EE5D6FC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CF4A097-9665-3CD1-C900-14E2CABDF5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1127DD-3ACC-23EB-1FEA-83FD80BDE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CB14-7FCD-DB40-9CC5-70D2F9ACF093}" type="datetimeFigureOut">
              <a:rPr lang="fr-PF" smtClean="0"/>
              <a:t>10/11/2024</a:t>
            </a:fld>
            <a:endParaRPr lang="fr-P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4BF18C-25A3-1A7E-FD9B-33CD7D4D0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985C86-F1F9-B8B6-1125-585357E3C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EE17-C977-694D-9D1A-91BB3C4D1A10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388099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2A4A9E-5E72-95F5-75D2-1819B9B2F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50847C3-DE3B-355C-695C-6AA6DCACB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42D06F-07DE-FF23-08B7-3B26E905D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1A375C1-3DE7-FC54-1AF5-17F0968C8A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DF8669B-97A5-6662-6245-8E2E8F92A5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0B2B22B-2130-3366-25DE-9E3A8C34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CB14-7FCD-DB40-9CC5-70D2F9ACF093}" type="datetimeFigureOut">
              <a:rPr lang="fr-PF" smtClean="0"/>
              <a:t>10/11/2024</a:t>
            </a:fld>
            <a:endParaRPr lang="fr-PF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BD4FF89-0493-F369-438A-7E2978090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DA9A289-AF98-7756-746D-CD06B3927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EE17-C977-694D-9D1A-91BB3C4D1A10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72288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D211D7-8B53-08FB-5D07-E5D78EFD8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0B9F98-0AB0-43A0-7208-EA17E8AA9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CB14-7FCD-DB40-9CC5-70D2F9ACF093}" type="datetimeFigureOut">
              <a:rPr lang="fr-PF" smtClean="0"/>
              <a:t>10/11/2024</a:t>
            </a:fld>
            <a:endParaRPr lang="fr-PF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CC7E25-EA8D-BB6B-8729-75DD7B183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AB30987-BF24-3B1B-477D-8D6B4F7F1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EE17-C977-694D-9D1A-91BB3C4D1A10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409655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7FD025A-74A9-BEFC-56DF-ABC2D7900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CB14-7FCD-DB40-9CC5-70D2F9ACF093}" type="datetimeFigureOut">
              <a:rPr lang="fr-PF" smtClean="0"/>
              <a:t>10/11/2024</a:t>
            </a:fld>
            <a:endParaRPr lang="fr-PF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62C129B-234F-2109-15B1-AE5C76E55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251BF3-697F-811B-F6EA-C7008EBAC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EE17-C977-694D-9D1A-91BB3C4D1A10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488140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EB7F84-2D9B-EE31-ABFF-39A2E4004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3124BD-FE0D-766B-2B69-024DCF1FC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C83D55D-4854-81C5-7545-F1F127C41B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661020-24EB-2D84-B2A6-7E2579091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CB14-7FCD-DB40-9CC5-70D2F9ACF093}" type="datetimeFigureOut">
              <a:rPr lang="fr-PF" smtClean="0"/>
              <a:t>10/11/2024</a:t>
            </a:fld>
            <a:endParaRPr lang="fr-P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E21078-B3FA-2967-7AC9-4B6DF28AF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80194E-9B4A-0597-7228-44C2F34D7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EE17-C977-694D-9D1A-91BB3C4D1A10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310453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58D7F7-3796-572D-AB9B-7214556F3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09512E3-4CFE-B7A5-30AC-9C10DFD67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P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A9D0156-8800-B7C3-303E-72D37CE2A0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1D4A6C-F41C-327B-033D-8A1D9700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CB14-7FCD-DB40-9CC5-70D2F9ACF093}" type="datetimeFigureOut">
              <a:rPr lang="fr-PF" smtClean="0"/>
              <a:t>10/11/2024</a:t>
            </a:fld>
            <a:endParaRPr lang="fr-P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F1F296-9AE2-2B4E-7BEE-0BF3F766F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DF3B25-FACD-0B22-6CFB-C64DEB181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EE17-C977-694D-9D1A-91BB3C4D1A10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3422206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15F36C4-F5DF-301D-D689-4185B6681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E3508E-F96D-0DA9-C8F8-941B6F2EE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0C40A1-7374-FB88-6A24-DE6D88A379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1CB14-7FCD-DB40-9CC5-70D2F9ACF093}" type="datetimeFigureOut">
              <a:rPr lang="fr-PF" smtClean="0"/>
              <a:t>10/11/2024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CE5B92-93D8-FF64-C4C6-6111AD47D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0BB3D4-2F71-EEE8-C441-EF9A1301F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AEE17-C977-694D-9D1A-91BB3C4D1A10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47074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PF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eau, Équipement de protection individuelle, plein air, natation&#10;&#10;Description générée automatiquement">
            <a:extLst>
              <a:ext uri="{FF2B5EF4-FFF2-40B4-BE49-F238E27FC236}">
                <a16:creationId xmlns:a16="http://schemas.microsoft.com/office/drawing/2014/main" id="{A0C388AF-7917-35EF-9B24-EA89AB12AF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35" r="4055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4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plein air, habits, personne, groupe&#10;&#10;Description générée automatiquement">
            <a:extLst>
              <a:ext uri="{FF2B5EF4-FFF2-40B4-BE49-F238E27FC236}">
                <a16:creationId xmlns:a16="http://schemas.microsoft.com/office/drawing/2014/main" id="{BA94D807-E2C1-4379-7A6C-D002EBFED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551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28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plein air, eau, Visage humain, lac&#10;&#10;Description générée automatiquement">
            <a:extLst>
              <a:ext uri="{FF2B5EF4-FFF2-40B4-BE49-F238E27FC236}">
                <a16:creationId xmlns:a16="http://schemas.microsoft.com/office/drawing/2014/main" id="{D3070E25-71DC-C5A2-A0B0-D9E6853FD9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438" b="8823"/>
          <a:stretch/>
        </p:blipFill>
        <p:spPr>
          <a:xfrm>
            <a:off x="0" y="0"/>
            <a:ext cx="122847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136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noir et blanc, barrière de corail, eau, plein air&#10;&#10;Description générée automatiquement">
            <a:extLst>
              <a:ext uri="{FF2B5EF4-FFF2-40B4-BE49-F238E27FC236}">
                <a16:creationId xmlns:a16="http://schemas.microsoft.com/office/drawing/2014/main" id="{1F579851-B77E-CB13-D51F-1D53FC59F6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6605" y="0"/>
            <a:ext cx="45987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488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plein air, habits, personne, sol&#10;&#10;Description générée automatiquement">
            <a:extLst>
              <a:ext uri="{FF2B5EF4-FFF2-40B4-BE49-F238E27FC236}">
                <a16:creationId xmlns:a16="http://schemas.microsoft.com/office/drawing/2014/main" id="{BBA2FFB7-9FD4-7407-4B6C-DCC10B6D6C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81" b="7481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635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eau, natation, plein air, lac&#10;&#10;Description générée automatiquement">
            <a:extLst>
              <a:ext uri="{FF2B5EF4-FFF2-40B4-BE49-F238E27FC236}">
                <a16:creationId xmlns:a16="http://schemas.microsoft.com/office/drawing/2014/main" id="{411C1094-7DF9-6337-41DC-E3655CB4D5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56"/>
          <a:stretch/>
        </p:blipFill>
        <p:spPr>
          <a:xfrm>
            <a:off x="0" y="-1003852"/>
            <a:ext cx="12192000" cy="786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515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habits, personne, plein air, ciel&#10;&#10;Description générée automatiquement">
            <a:extLst>
              <a:ext uri="{FF2B5EF4-FFF2-40B4-BE49-F238E27FC236}">
                <a16:creationId xmlns:a16="http://schemas.microsoft.com/office/drawing/2014/main" id="{58E2BF8C-ADC7-7D4A-3BDE-D4F7ABE9AE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560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588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habits, personne, femme, nourriture&#10;&#10;Description générée automatiquement">
            <a:extLst>
              <a:ext uri="{FF2B5EF4-FFF2-40B4-BE49-F238E27FC236}">
                <a16:creationId xmlns:a16="http://schemas.microsoft.com/office/drawing/2014/main" id="{189BE473-1657-52AC-7828-E3DEBE296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439" y="0"/>
            <a:ext cx="10267122" cy="686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3413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Macintosh PowerPoint</Application>
  <PresentationFormat>Grand écran</PresentationFormat>
  <Paragraphs>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Hina M</dc:creator>
  <cp:lastModifiedBy>Hina M</cp:lastModifiedBy>
  <cp:revision>2</cp:revision>
  <dcterms:created xsi:type="dcterms:W3CDTF">2024-11-10T23:02:03Z</dcterms:created>
  <dcterms:modified xsi:type="dcterms:W3CDTF">2024-11-10T23:16:52Z</dcterms:modified>
</cp:coreProperties>
</file>